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8" r:id="rId3"/>
    <p:sldId id="259" r:id="rId4"/>
    <p:sldId id="269" r:id="rId5"/>
    <p:sldId id="260" r:id="rId6"/>
    <p:sldId id="261" r:id="rId7"/>
    <p:sldId id="263" r:id="rId8"/>
    <p:sldId id="264" r:id="rId9"/>
    <p:sldId id="266" r:id="rId10"/>
    <p:sldId id="262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5341256" y="508000"/>
            <a:ext cx="5617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430B05"/>
                </a:solidFill>
                <a:latin typeface="Elephant" panose="02020904090505020303" pitchFamily="18" charset="0"/>
              </a:rPr>
              <a:t>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0EF04-221D-4884-058C-596B14428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71"/>
            <a:ext cx="12192000" cy="59145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436" y="667657"/>
            <a:ext cx="9603275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42" y="118035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3158817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45" y="1198971"/>
            <a:ext cx="2646279" cy="2162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AB815-11DE-64FC-C86A-313F8C856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13" y="2962127"/>
            <a:ext cx="2447338" cy="969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8C451F-BB58-74A9-E17C-7638858E1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6069" y="1213012"/>
            <a:ext cx="2695166" cy="1858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71" y="4037978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00" y="1193902"/>
            <a:ext cx="2628900" cy="1685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3D40B4-733C-20B9-22C2-DA846320C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7659" y="5629012"/>
            <a:ext cx="2790825" cy="704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830" y="4032939"/>
            <a:ext cx="3019950" cy="11962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E411ED-39F0-7C80-58F5-05D41C2E94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072" y="3525469"/>
            <a:ext cx="2420195" cy="2419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6A74B0-ABF5-6C76-B09F-AE03B7157D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5830" y="3384183"/>
            <a:ext cx="2846907" cy="9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</TotalTime>
  <Words>131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Elephant</vt:lpstr>
      <vt:lpstr>Gill Sans MT</vt:lpstr>
      <vt:lpstr>Kristen ITC</vt:lpstr>
      <vt:lpstr>Gallery</vt:lpstr>
      <vt:lpstr>PowerPoint Presentation</vt:lpstr>
      <vt:lpstr>Problem statement</vt:lpstr>
      <vt:lpstr>Recommendation systems</vt:lpstr>
      <vt:lpstr>Research gap</vt:lpstr>
      <vt:lpstr>Scope of the study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38</cp:revision>
  <dcterms:created xsi:type="dcterms:W3CDTF">2024-01-28T14:49:57Z</dcterms:created>
  <dcterms:modified xsi:type="dcterms:W3CDTF">2024-01-30T06:14:27Z</dcterms:modified>
</cp:coreProperties>
</file>